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90"/>
    <p:restoredTop sz="77865"/>
  </p:normalViewPr>
  <p:slideViewPr>
    <p:cSldViewPr snapToGrid="0">
      <p:cViewPr>
        <p:scale>
          <a:sx n="85" d="100"/>
          <a:sy n="85" d="100"/>
        </p:scale>
        <p:origin x="192" y="61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-Marist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-US" sz="1350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Kruscke</a:t>
            </a: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Textbook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-538 – that visual of live forecast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954225" y="29111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985863" y="1455662"/>
            <a:ext cx="3075861" cy="3038179"/>
            <a:chOff x="5985863" y="238873"/>
            <a:chExt cx="3075861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863" y="238873"/>
              <a:ext cx="3075861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4" y="1613603"/>
            <a:ext cx="5793149" cy="27034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1993248" y="1414809"/>
            <a:ext cx="1289154" cy="242679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BB906-6D93-6645-9BBA-0C5E48560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1"/>
          <a:stretch/>
        </p:blipFill>
        <p:spPr>
          <a:xfrm>
            <a:off x="224851" y="213976"/>
            <a:ext cx="4315347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35"/>
          <a:stretch/>
        </p:blipFill>
        <p:spPr>
          <a:xfrm>
            <a:off x="4603802" y="375228"/>
            <a:ext cx="4165444" cy="47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95D58D-78F0-6344-8256-7978A7EC6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404" y="2422065"/>
            <a:ext cx="5645895" cy="2634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Margin of Bias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Considers New Data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Compromise between Likelihood &amp; Prior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Relative to relative number of observations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7009</TotalTime>
  <Words>1005</Words>
  <Application>Microsoft Macintosh PowerPoint</Application>
  <PresentationFormat>On-screen Show 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23</cp:revision>
  <cp:lastPrinted>2020-07-13T16:01:24Z</cp:lastPrinted>
  <dcterms:modified xsi:type="dcterms:W3CDTF">2020-07-13T16:28:25Z</dcterms:modified>
</cp:coreProperties>
</file>